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8" r:id="rId2"/>
    <p:sldId id="260" r:id="rId3"/>
    <p:sldId id="261" r:id="rId4"/>
    <p:sldId id="262" r:id="rId5"/>
    <p:sldId id="273" r:id="rId6"/>
    <p:sldId id="264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FF0D9-A5B0-4348-A337-76B0512083E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DE54-817F-436D-B7B4-5ACB71CAEB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CDE54-817F-436D-B7B4-5ACB71CAEB7F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езентация на тему: &quot;Кем быть? У меня растут года, Будет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врач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6866" name="Picture 2" descr="Названы самые уважаемые в России профессии | Публикации | Вокруг Св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00808"/>
            <a:ext cx="781909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пожарный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0" name="Picture 2" descr="Этап № 1. Пожарный - Моя будущая профессия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06842"/>
            <a:ext cx="6840760" cy="384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геолог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8914" name="Picture 2" descr="Геологоразведочная отрасль привлекает инвестиции | NORMA.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6328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биолог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8" name="Picture 2" descr="Ученые синтезировали лекарство, убивающее устойчивый к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128792" cy="423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шофер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62" name="Picture 2" descr="Профессия водителя: общее описание, навыки и умения шофер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056784" cy="456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машинист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986" name="Picture 2" descr="Профессия машинист: обязанности, плюсы и минусы, интересные фа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6200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механизатор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0" name="Picture 2" descr="День поля» собрал фермеров из 17 районов Бурятии - ГБУ ИМ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813690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портной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6082" name="Picture 2" descr="Профессия: модельер. «Портной может сказать, что это невозмож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70485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продавец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Picture 2" descr="История: Советский пломбир - Вестник.j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848872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лассный час «Все профессии нужны, все профессии важны»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96265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нспект + презентация к классному часу на тему «Кем быть?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493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фессия –  это основной род занятий, дело, которому человек научен заниматься. (Например, врач, учитель)   Специальность – это дело, которым человек конкретно занимается в рамках своей профессии. (Врач-терапевт, врач-хирург, учитель истории, учитель начальных классов и тд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гра «Подскажи рифму» … судья Справедливей всех, друзья, споры все решит… Высока, стройна, как ель, в платье модном топ-… Вот вам чертёж, где каждый размер, новой детали дал… Дупло и берлогу, дом лисий и птичий, в лесу охраняет надёжно… Мне поставила вчера два укола … У слона иль мышки жар – их спасёт… Знает точно детвора: кормят вкусно … Шьёт прекрасно, порет лихо, рукодельница … Письма в дом приносит он, долгожданный … Царь – сегодня, завтра – вор, Роли все сыграл…  … модель  … инженер  … лесничий … медсестра … ветеринар  … повара … портни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42647"/>
            <a:ext cx="8472940" cy="635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космонавт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Космонавт кто это: описание профессии, информация о профессии, кт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33425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осмонавты, которых знают в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7" y="404664"/>
            <a:ext cx="8040893" cy="6030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Профессии охраны порядка и безопасности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1200 полицейских нового формата обучат за три месяца в Казахстан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8268"/>
            <a:ext cx="8285035" cy="467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учитель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Профессия учитель – педагогические факультеты Чехии, услов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972423"/>
            <a:ext cx="7800172" cy="433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Профессия строитель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 descr="Поздравления с Днем строителя - Праздники - IVONA bigmir)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462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30</Words>
  <Application>Microsoft Office PowerPoint</Application>
  <PresentationFormat>Экран (4:3)</PresentationFormat>
  <Paragraphs>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Профессия космонавт</vt:lpstr>
      <vt:lpstr>Слайд 6</vt:lpstr>
      <vt:lpstr>Профессии охраны порядка и безопасности</vt:lpstr>
      <vt:lpstr>Профессия учитель</vt:lpstr>
      <vt:lpstr>Профессия строитель</vt:lpstr>
      <vt:lpstr>Профессия врач</vt:lpstr>
      <vt:lpstr>Профессия пожарный</vt:lpstr>
      <vt:lpstr>Профессия геолог</vt:lpstr>
      <vt:lpstr>Профессия биолог</vt:lpstr>
      <vt:lpstr>Профессия шофер</vt:lpstr>
      <vt:lpstr>Профессия машинист</vt:lpstr>
      <vt:lpstr>Профессия механизатор</vt:lpstr>
      <vt:lpstr>Профессия портной</vt:lpstr>
      <vt:lpstr>Профессия продавец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Гыук</dc:creator>
  <cp:lastModifiedBy>Гыук</cp:lastModifiedBy>
  <cp:revision>7</cp:revision>
  <dcterms:created xsi:type="dcterms:W3CDTF">2020-05-19T03:57:47Z</dcterms:created>
  <dcterms:modified xsi:type="dcterms:W3CDTF">2020-05-19T05:04:37Z</dcterms:modified>
</cp:coreProperties>
</file>