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458200" cy="1470025"/>
          </a:xfrm>
        </p:spPr>
        <p:txBody>
          <a:bodyPr/>
          <a:lstStyle/>
          <a:p>
            <a:pPr algn="ctr"/>
            <a:r>
              <a:rPr lang="ru-RU" dirty="0" err="1" smtClean="0"/>
              <a:t>Мектеп</a:t>
            </a:r>
            <a:r>
              <a:rPr lang="kk-KZ" dirty="0" smtClean="0"/>
              <a:t>тің</a:t>
            </a:r>
            <a:r>
              <a:rPr lang="ru-RU" dirty="0" smtClean="0"/>
              <a:t> </a:t>
            </a:r>
            <a:r>
              <a:rPr lang="ru-RU" dirty="0" err="1" smtClean="0"/>
              <a:t>татуластыру</a:t>
            </a:r>
            <a:r>
              <a:rPr lang="ru-RU" dirty="0" smtClean="0"/>
              <a:t> </a:t>
            </a:r>
            <a:r>
              <a:rPr lang="kk-KZ" dirty="0" smtClean="0"/>
              <a:t>қызметі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Школьная служба примирения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077072"/>
            <a:ext cx="5472608" cy="1752600"/>
          </a:xfrm>
        </p:spPr>
        <p:txBody>
          <a:bodyPr/>
          <a:lstStyle/>
          <a:p>
            <a:pPr algn="r"/>
            <a:r>
              <a:rPr lang="kk-KZ" dirty="0" smtClean="0"/>
              <a:t>Руководители : Аяпбергенова Н.Ж.</a:t>
            </a:r>
          </a:p>
          <a:p>
            <a:pPr algn="r"/>
            <a:r>
              <a:rPr lang="kk-KZ" dirty="0" smtClean="0"/>
              <a:t>Дудченко Н.А.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1600" b="1" dirty="0" smtClean="0"/>
              <a:t>«Ақмола облысы Есіл ауданы Красивый орта мектебі» КММ 2020 – 2021 оқу жылдарына арналған мектептің татуластыру қызметінің жоспары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kk-KZ" sz="1600" b="1" dirty="0" smtClean="0"/>
              <a:t>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План работы в КГУ «</a:t>
            </a:r>
            <a:r>
              <a:rPr lang="ru-RU" sz="1600" b="1" dirty="0" err="1" smtClean="0"/>
              <a:t>Красивинская</a:t>
            </a:r>
            <a:r>
              <a:rPr lang="ru-RU" sz="1600" b="1" dirty="0" smtClean="0"/>
              <a:t> средняя школа отдела образования </a:t>
            </a:r>
            <a:r>
              <a:rPr lang="ru-RU" sz="1600" b="1" dirty="0" err="1" smtClean="0"/>
              <a:t>Есильского</a:t>
            </a:r>
            <a:r>
              <a:rPr lang="ru-RU" sz="1600" b="1" dirty="0" smtClean="0"/>
              <a:t> района </a:t>
            </a:r>
            <a:r>
              <a:rPr lang="ru-RU" sz="1600" b="1" dirty="0" err="1" smtClean="0"/>
              <a:t>Акмолинской</a:t>
            </a:r>
            <a:r>
              <a:rPr lang="ru-RU" sz="1600" b="1" dirty="0" smtClean="0"/>
              <a:t> области» школьной службы примирения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на 2020-2021 учебный год.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4038600" cy="3994459"/>
          </a:xfrm>
        </p:spPr>
        <p:txBody>
          <a:bodyPr/>
          <a:lstStyle/>
          <a:p>
            <a:r>
              <a:rPr lang="ru-RU" b="1" dirty="0" smtClean="0"/>
              <a:t>Цель:</a:t>
            </a:r>
            <a:r>
              <a:rPr lang="ru-RU" dirty="0" smtClean="0"/>
              <a:t> обеспечения психолого-педагогической, медико-социальной помощи, профилактики безнадзорности и правонарушений несовершеннолетних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780928"/>
            <a:ext cx="4038600" cy="3994459"/>
          </a:xfrm>
        </p:spPr>
        <p:txBody>
          <a:bodyPr/>
          <a:lstStyle/>
          <a:p>
            <a:r>
              <a:rPr lang="ru-RU" b="1" dirty="0" smtClean="0"/>
              <a:t>Задачи: </a:t>
            </a:r>
            <a:endParaRPr lang="ru-RU" dirty="0" smtClean="0"/>
          </a:p>
          <a:p>
            <a:pPr lvl="0"/>
            <a:r>
              <a:rPr lang="ru-RU" dirty="0" smtClean="0"/>
              <a:t>Создание информационного поля о восстановительных технологиях и реализации программ в школе.</a:t>
            </a:r>
          </a:p>
          <a:p>
            <a:pPr lvl="0"/>
            <a:r>
              <a:rPr lang="ru-RU" dirty="0" smtClean="0"/>
              <a:t>Реализация восстановительных программ в работе с участниками школьных конфликтов.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Нормативно - правовое обеспечение деятельности.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Положения о ШСП.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Разработка Устава о ШСП.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Организационно-методическая работа.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Планирование работы ШСП, определение цели и задачей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Подготовка и сдача отчета о реализации Восстановительных Программ (ВП)  в ШСП.</a:t>
            </a:r>
          </a:p>
          <a:p>
            <a:pPr algn="just"/>
            <a:r>
              <a:rPr lang="ru-RU" dirty="0" smtClean="0"/>
              <a:t>Подготовка Визитной карточки ШСП.</a:t>
            </a:r>
          </a:p>
          <a:p>
            <a:pPr algn="just"/>
            <a:r>
              <a:rPr lang="ru-RU" dirty="0" smtClean="0"/>
              <a:t>Разработка программы для образовательного учреждения:«Школьная Служба Примирения».</a:t>
            </a:r>
          </a:p>
          <a:p>
            <a:pPr algn="just"/>
            <a:r>
              <a:rPr lang="ru-RU" dirty="0" smtClean="0"/>
              <a:t>Сбор заявок, случаев для рассмотрения ШСП.</a:t>
            </a:r>
          </a:p>
          <a:p>
            <a:pPr algn="just"/>
            <a:r>
              <a:rPr lang="ru-RU" dirty="0" smtClean="0"/>
              <a:t>Проведение восстановительных программ.</a:t>
            </a:r>
          </a:p>
          <a:p>
            <a:pPr algn="just"/>
            <a:r>
              <a:rPr lang="ru-RU" dirty="0" smtClean="0"/>
              <a:t>Сбор информации о ситуации, с которой организуется восстановительная процедура. Анализ документов.</a:t>
            </a:r>
          </a:p>
          <a:p>
            <a:pPr algn="just"/>
            <a:r>
              <a:rPr lang="ru-RU" dirty="0" smtClean="0"/>
              <a:t>Консультирование законных представителей, специалистов, работающих с участниками реализуемых ВП.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Сотрудничество с Советом профилактики, возможность проведения ВП с подачи членов Совета профилактики.</a:t>
            </a:r>
          </a:p>
          <a:p>
            <a:pPr algn="just"/>
            <a:r>
              <a:rPr lang="ru-RU" dirty="0" smtClean="0"/>
              <a:t>Создание буклета о ШСП.</a:t>
            </a:r>
          </a:p>
          <a:p>
            <a:pPr algn="just"/>
            <a:r>
              <a:rPr lang="ru-RU" dirty="0" smtClean="0"/>
              <a:t>Оформление стенда о ШСП в МОУ СОШ.</a:t>
            </a:r>
          </a:p>
          <a:p>
            <a:pPr algn="just"/>
            <a:r>
              <a:rPr lang="ru-RU" dirty="0" smtClean="0"/>
              <a:t>Подготовка информации для сайта образовательного учреждения.</a:t>
            </a:r>
          </a:p>
          <a:p>
            <a:pPr algn="just"/>
            <a:r>
              <a:rPr lang="ru-RU" dirty="0" smtClean="0"/>
              <a:t>Проведение акции с раздачей буклетов, индивидуальные и групповые беседы о ШСП: «Давай помиримся!».</a:t>
            </a:r>
          </a:p>
          <a:p>
            <a:pPr algn="just"/>
            <a:r>
              <a:rPr lang="ru-RU" dirty="0" smtClean="0"/>
              <a:t>Отбор учащихся в группу волонтёров, для дальнейшей работы в ШСП. </a:t>
            </a:r>
          </a:p>
          <a:p>
            <a:pPr algn="just"/>
            <a:r>
              <a:rPr lang="ru-RU" dirty="0" smtClean="0"/>
              <a:t>Доведение информации о ШСП до педагогов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2800" b="1" dirty="0" smtClean="0"/>
              <a:t>Мектептің татуластыру қызметінің мүшелері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kk-KZ" sz="2800" b="1" dirty="0" smtClean="0"/>
              <a:t>Члены</a:t>
            </a:r>
            <a:r>
              <a:rPr lang="ru-RU" sz="2800" b="1" dirty="0" smtClean="0"/>
              <a:t> школьной службы примирения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/>
              <a:t>Оспан Айлина</a:t>
            </a:r>
            <a:endParaRPr lang="ru-RU" dirty="0" smtClean="0"/>
          </a:p>
          <a:p>
            <a:r>
              <a:rPr lang="kk-KZ" dirty="0" smtClean="0"/>
              <a:t>Муканова Альбина</a:t>
            </a:r>
            <a:endParaRPr lang="ru-RU" dirty="0" smtClean="0"/>
          </a:p>
          <a:p>
            <a:r>
              <a:rPr lang="kk-KZ" dirty="0" smtClean="0"/>
              <a:t>Қоныс Аийда</a:t>
            </a:r>
            <a:endParaRPr lang="ru-RU" dirty="0" smtClean="0"/>
          </a:p>
          <a:p>
            <a:r>
              <a:rPr lang="kk-KZ" dirty="0" smtClean="0"/>
              <a:t>Файзулин Рустам</a:t>
            </a:r>
            <a:endParaRPr lang="ru-RU" dirty="0" smtClean="0"/>
          </a:p>
          <a:p>
            <a:r>
              <a:rPr lang="kk-KZ" dirty="0" smtClean="0"/>
              <a:t>Нұрланұлы Батырхан</a:t>
            </a:r>
            <a:endParaRPr lang="ru-RU" dirty="0" smtClean="0"/>
          </a:p>
          <a:p>
            <a:r>
              <a:rPr lang="kk-KZ" dirty="0" smtClean="0"/>
              <a:t>Табагабулова Айгерим</a:t>
            </a:r>
            <a:endParaRPr lang="ru-RU" dirty="0" smtClean="0"/>
          </a:p>
          <a:p>
            <a:r>
              <a:rPr lang="kk-KZ" dirty="0" smtClean="0"/>
              <a:t>Маратова Гауһар</a:t>
            </a:r>
            <a:endParaRPr lang="ru-RU" dirty="0" smtClean="0"/>
          </a:p>
          <a:p>
            <a:r>
              <a:rPr lang="kk-KZ" dirty="0" smtClean="0"/>
              <a:t>Бочкова Нина</a:t>
            </a:r>
            <a:endParaRPr lang="ru-RU" dirty="0" smtClean="0"/>
          </a:p>
          <a:p>
            <a:r>
              <a:rPr lang="kk-KZ" dirty="0" smtClean="0"/>
              <a:t>Гафиятов Ислам</a:t>
            </a:r>
            <a:endParaRPr lang="ru-RU" dirty="0" smtClean="0"/>
          </a:p>
          <a:p>
            <a:r>
              <a:rPr lang="kk-KZ" dirty="0" smtClean="0"/>
              <a:t>Есенгулова Алия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636911"/>
            <a:ext cx="2808312" cy="27958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Название ШСП: «</a:t>
            </a:r>
            <a:r>
              <a:rPr lang="kk-KZ" dirty="0" smtClean="0"/>
              <a:t>Дорога к миру!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996953"/>
            <a:ext cx="4762872" cy="1656184"/>
          </a:xfrm>
        </p:spPr>
        <p:txBody>
          <a:bodyPr/>
          <a:lstStyle/>
          <a:p>
            <a:r>
              <a:rPr lang="ru-RU" dirty="0" smtClean="0"/>
              <a:t>Девиз: «</a:t>
            </a:r>
            <a:r>
              <a:rPr lang="kk-KZ" dirty="0" smtClean="0"/>
              <a:t>Нам жизнь дана на добрые дела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7" name="Содержимое 6" descr="Без названия.jp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19737" y="2492896"/>
            <a:ext cx="3228727" cy="30149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принципы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   принцип добровольности.</a:t>
            </a:r>
          </a:p>
          <a:p>
            <a:r>
              <a:rPr lang="ru-RU" dirty="0" smtClean="0"/>
              <a:t>•   принцип конфиденциальности.</a:t>
            </a:r>
          </a:p>
          <a:p>
            <a:r>
              <a:rPr lang="ru-RU" dirty="0" smtClean="0"/>
              <a:t>•   принцип нейтральности.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Школьная Служба Примирения способствует: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Поддержке </a:t>
            </a:r>
            <a:r>
              <a:rPr lang="ru-RU" dirty="0" smtClean="0"/>
              <a:t>социально значимых инициатив подростков, разработке и реализации социальных проектов, развитию добровольчества (</a:t>
            </a:r>
            <a:r>
              <a:rPr lang="ru-RU" dirty="0" err="1" smtClean="0"/>
              <a:t>волонтерства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pic>
        <p:nvPicPr>
          <p:cNvPr id="6" name="Содержимое 5" descr="Без названия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36096" y="2348879"/>
            <a:ext cx="3240360" cy="222401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</TotalTime>
  <Words>236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Мектептің татуластыру қызметі Школьная служба примирения</vt:lpstr>
      <vt:lpstr>«Ақмола облысы Есіл ауданы Красивый орта мектебі» КММ 2020 – 2021 оқу жылдарына арналған мектептің татуластыру қызметінің жоспары   План работы в КГУ «Красивинская средняя школа отдела образования Есильского района Акмолинской области» школьной службы примирения  на 2020-2021 учебный год. </vt:lpstr>
      <vt:lpstr>Нормативно - правовое обеспечение деятельности. </vt:lpstr>
      <vt:lpstr>Организационно-методическая работа. </vt:lpstr>
      <vt:lpstr>Слайд 5</vt:lpstr>
      <vt:lpstr>Мектептің татуластыру қызметінің мүшелері Члены школьной службы примирения </vt:lpstr>
      <vt:lpstr>Название ШСП: «Дорога к миру!»</vt:lpstr>
      <vt:lpstr>Основные принципы деятельности:</vt:lpstr>
      <vt:lpstr>Школьная Служба Примирения способствует: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Мектеп Школьная служба примирения</dc:title>
  <dc:creator>Пользователь</dc:creator>
  <cp:lastModifiedBy>Пользователь</cp:lastModifiedBy>
  <cp:revision>3</cp:revision>
  <dcterms:created xsi:type="dcterms:W3CDTF">2020-11-02T03:00:11Z</dcterms:created>
  <dcterms:modified xsi:type="dcterms:W3CDTF">2020-11-02T03:29:08Z</dcterms:modified>
</cp:coreProperties>
</file>